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59" r:id="rId4"/>
    <p:sldId id="273" r:id="rId5"/>
    <p:sldId id="276" r:id="rId6"/>
    <p:sldId id="274" r:id="rId7"/>
    <p:sldId id="277" r:id="rId8"/>
    <p:sldId id="278" r:id="rId9"/>
    <p:sldId id="275" r:id="rId10"/>
    <p:sldId id="279" r:id="rId11"/>
  </p:sldIdLst>
  <p:sldSz cx="12192000" cy="6858000"/>
  <p:notesSz cx="6858000" cy="9144000"/>
  <p:embeddedFontLst>
    <p:embeddedFont>
      <p:font typeface="LG Smart UI Light" panose="020B0300000101010101" pitchFamily="50" charset="-127"/>
      <p:regular r:id="rId13"/>
    </p:embeddedFont>
    <p:embeddedFont>
      <p:font typeface="LG Smart UI Regular" panose="020B0500000101010101" pitchFamily="50" charset="-127"/>
      <p:regular r:id="rId14"/>
    </p:embeddedFont>
    <p:embeddedFont>
      <p:font typeface="LG Smart UI SemiBold" panose="020B07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Bauhaus 93" panose="04030905020B02020C02" pitchFamily="82" charset="0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A00"/>
    <a:srgbClr val="FFECCC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1F9C4-6AF7-4756-8D78-4CCE82F2B1DD}" v="72" dt="2024-02-28T08:26:48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DAA85-B6D9-4740-AED4-FCAB538D4E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2DD35-5903-4020-87D9-D0F977004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1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2DD35-5903-4020-87D9-D0F9770047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88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2DD35-5903-4020-87D9-D0F9770047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3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93E10-0034-EB19-AE58-5CD8E1C4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84BF4F-B6ED-BC41-F650-5C03D138D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BE8F27-9CAD-5E38-6C89-7E807502F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FB2CB0-B455-608A-1B80-BCAE252B5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2DD35-5903-4020-87D9-D0F9770047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1032E-EF06-9F73-3034-6AFCF5B1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D5AA11-3A97-F6A9-C4E9-FC8B3798D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B61DAA-FB1A-A148-4B76-5E0FD83E1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D5CEA-8092-2F28-48AA-354DAFF77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2DD35-5903-4020-87D9-D0F9770047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0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1809-CCBD-F550-D8BD-6F569BE3C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DD982C-A9FC-D5EA-B52D-D62E61736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2FDCFE-D04A-1576-D2AF-DFD91DE47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21CC32-6881-7BF6-E91E-39331D1F0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2DD35-5903-4020-87D9-D0F9770047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1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1FBF-2D90-6302-2208-4565C529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5DDCA-F1FA-D16E-8888-FC7C64042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B46723-B61A-0DF0-EAA0-7EF1CAC4C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74A4EE-9F40-DF2C-E51E-400BABDA1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2DD35-5903-4020-87D9-D0F9770047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03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3B0DC-916E-5F63-D134-9306B7102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604863-4198-B09F-A639-F48C8D2BF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BE6E4-D96E-863E-EBBF-710CD501A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5C319F-8C01-6585-EF97-C80BED079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2DD35-5903-4020-87D9-D0F9770047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1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1A997-7CC7-F9C7-9067-E04BB44C4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D17421-3FE2-D806-FBC9-DB20D09EF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302D1C-8B4D-EF8B-F7DB-AA1B47B46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B6C17-D102-9055-54A3-EB759C5B5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2DD35-5903-4020-87D9-D0F9770047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209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949D0-0422-848B-E8D7-488276B5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EF378C-8BAE-2161-14A3-1094CAEAC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BC7DE-3E99-EF7B-8C4F-9B3CB7FFE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C72F2-DBE7-6C4F-EAD4-92A3B4DF0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2DD35-5903-4020-87D9-D0F9770047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00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43BED-445D-D94F-8AC2-EFB8C59B6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B37FB3-8293-38EE-7946-98D9A4D68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0245E-425D-7CA8-AD3D-EF7A90D9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C0A26-1365-3FC4-A04B-35DBFF0D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CC0233-072E-FA8B-FF46-64C377B5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9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F8C59-DC68-18D4-BDE1-85A3D4FE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6F0706-E7E0-F669-6247-056091B5A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948BD-3698-CB9D-DFF3-87F19E74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B21BF-6AD5-FBE8-D164-E54F8E46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23623-0867-6BB3-E05F-8069B008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6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B3746E-007D-D2F2-EA6E-CFFB3556C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466E7A-BA2E-0432-9C67-E394DAFE8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37DF8-4C7E-A49E-A887-FBC56FC83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37D2F0-4A69-4FCB-4B5A-79881898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93AB5-2F3A-6C43-8131-8DE23B7C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6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6A01-8A5D-3A0B-A573-D72E8FDD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6E6A4-F734-1A81-A6AF-E1CD5775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BDC438-0670-DF06-9926-35D0C289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6B092-19FC-19EF-2CE1-FCED0EDF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527607-8B81-6398-576E-2178E0C9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83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8C1FE-5418-524F-3CDA-003C7AB4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33A1CE-DE99-C1E3-DCF3-B4DD27A3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E8E3AD-0E10-CFAF-2A6E-22E86C50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11DD6-A702-7F5F-8561-10FDB302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A276B4-E68A-4C4B-239E-656F8284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8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52A31-5AEB-4B34-4A4A-EECD594B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D82E8-11D2-6768-9CEE-D3844122C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25E6FC-B497-80AB-4914-F547E2402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37818C-1902-E13D-B284-34716F74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890796-62BC-F3EE-EDCE-4DF2B0A7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4EFA14-E873-1E42-47B6-EE1EAAED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8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A48C5-9742-A066-69A5-C4B9A164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FA3845-8F6F-6F03-1CDF-608511AEE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A08B4D-D0AC-3F56-7910-375761398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D2D079-2FB2-EA2D-D7C8-D2DAEC12B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AECBB1-11EA-140F-E268-E5EFF64CD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BC2CFD-B18D-F607-4E4A-F5EC3DD0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F1206C-993C-AB8A-EC38-B8EC45F2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A1088-1588-8D96-10F5-83F27180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62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CA757-07F9-A325-77FD-CF9B2631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ABCA57-DE54-DAE2-17DE-B9F824B71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CA2D16-FB16-EC72-B23A-5E3FE061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8A9F30-ECDA-2A92-EB2F-0D70D84F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61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65EEEA-ABC2-4696-A5A3-E4000A37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76940E-7CD3-13DD-8075-3145C49B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81A1E-52DA-7CFB-6CD7-6654A526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8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164FC-5014-F0A1-69B8-997BDA00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B2901-804D-C51B-D51B-3738912C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ACA71F-99A7-0F2E-D58D-C86301AD6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B23766-A6EB-5D8A-8E63-34B88306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5CBF5-A26F-6E05-6397-AA0C7148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F6485-89D6-9326-D29C-26003C7A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2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8BCF7-FAC7-8AFE-37A9-B2E6F7DF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6E2B33-17D3-B926-750D-86A1F8243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A2595-17FE-D6E4-86FA-25AAD20EA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1B13D-8B1F-F2BA-91BD-8CE0CA2E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3FB72-BF17-0CEE-DFC5-932BC8F9B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1317F-43F4-5DE1-B3B5-CD9D5977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3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295455-0E0D-8D46-C624-5997CE89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0A1FD-7D95-2709-2C9E-D1F939868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C5DC1-AFE8-8B7A-ECA1-C460640A0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F47CD-26A3-46C2-833D-376D7EFB752C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E9137-59A9-B6C6-6B38-A5966D18D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74768-5ACE-7771-9B2E-08C6B4BA1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FAFBE-A3FA-4BF0-AF81-270B465EC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3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3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육각형 13">
            <a:extLst>
              <a:ext uri="{FF2B5EF4-FFF2-40B4-BE49-F238E27FC236}">
                <a16:creationId xmlns:a16="http://schemas.microsoft.com/office/drawing/2014/main" id="{C7EE330E-9F57-F59E-D22C-C3A1DAAB7719}"/>
              </a:ext>
            </a:extLst>
          </p:cNvPr>
          <p:cNvSpPr/>
          <p:nvPr/>
        </p:nvSpPr>
        <p:spPr>
          <a:xfrm rot="5400000">
            <a:off x="-107463" y="766679"/>
            <a:ext cx="6183332" cy="5330458"/>
          </a:xfrm>
          <a:prstGeom prst="hexagon">
            <a:avLst/>
          </a:prstGeom>
          <a:solidFill>
            <a:schemeClr val="bg1"/>
          </a:solidFill>
          <a:ln w="635000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1EC3E879-4AA1-B01D-BE77-E53E70E28640}"/>
              </a:ext>
            </a:extLst>
          </p:cNvPr>
          <p:cNvSpPr/>
          <p:nvPr/>
        </p:nvSpPr>
        <p:spPr>
          <a:xfrm rot="5400000">
            <a:off x="-5668" y="851525"/>
            <a:ext cx="5979742" cy="5154950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12700" cap="sq">
            <a:noFill/>
            <a:round/>
          </a:ln>
          <a:effectLst>
            <a:outerShdw blurRad="50800" dir="17460000" sx="103000" sy="103000" algn="ctr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7A36C-1499-AEFD-C0BB-E085FF164DD6}"/>
              </a:ext>
            </a:extLst>
          </p:cNvPr>
          <p:cNvSpPr txBox="1"/>
          <p:nvPr/>
        </p:nvSpPr>
        <p:spPr>
          <a:xfrm>
            <a:off x="7593744" y="1791586"/>
            <a:ext cx="2488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  <a:latin typeface="Bauhaus 93" panose="04030905020B02020C02" pitchFamily="82" charset="0"/>
                <a:cs typeface="Aharoni" panose="020F0502020204030204" pitchFamily="2" charset="-79"/>
              </a:rPr>
              <a:t>myT</a:t>
            </a:r>
            <a:endParaRPr lang="ko-KR" altLang="en-US" sz="9600" b="1" dirty="0">
              <a:solidFill>
                <a:schemeClr val="bg1"/>
              </a:solidFill>
              <a:latin typeface="Bauhaus 93" panose="04030905020B02020C02" pitchFamily="82" charset="0"/>
              <a:cs typeface="Aharoni" panose="020F050202020403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F4F54-0212-3149-10B5-208DDFB4724A}"/>
              </a:ext>
            </a:extLst>
          </p:cNvPr>
          <p:cNvSpPr txBox="1"/>
          <p:nvPr/>
        </p:nvSpPr>
        <p:spPr>
          <a:xfrm>
            <a:off x="9504917" y="3361246"/>
            <a:ext cx="206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고경아</a:t>
            </a:r>
            <a:r>
              <a:rPr lang="en-US" altLang="ko-KR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원미혜</a:t>
            </a:r>
            <a:r>
              <a:rPr lang="en-US" altLang="ko-KR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정가현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6D894D-398C-7D4A-8779-F7F2391AB0E9}"/>
              </a:ext>
            </a:extLst>
          </p:cNvPr>
          <p:cNvSpPr txBox="1"/>
          <p:nvPr/>
        </p:nvSpPr>
        <p:spPr>
          <a:xfrm>
            <a:off x="7292954" y="4009220"/>
            <a:ext cx="37213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나만의 여행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친구와의 여행 기록 </a:t>
            </a:r>
            <a:r>
              <a:rPr lang="en-US" altLang="ko-KR" sz="900" dirty="0">
                <a:solidFill>
                  <a:schemeClr val="bg1"/>
                </a:solidFill>
              </a:rPr>
              <a:t>&amp; </a:t>
            </a:r>
            <a:r>
              <a:rPr lang="ko-KR" altLang="en-US" sz="900" dirty="0">
                <a:solidFill>
                  <a:schemeClr val="bg1"/>
                </a:solidFill>
              </a:rPr>
              <a:t>스케줄링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항공부터 숙소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투어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티켓까지 예약 할수록 따라오는 추가 할인 혜택</a:t>
            </a:r>
            <a:br>
              <a:rPr lang="en-US" altLang="ko-KR" sz="900" dirty="0">
                <a:solidFill>
                  <a:schemeClr val="bg1"/>
                </a:solidFill>
              </a:rPr>
            </a:br>
            <a:r>
              <a:rPr lang="ko-KR" altLang="en-US" sz="900" dirty="0">
                <a:solidFill>
                  <a:schemeClr val="bg1"/>
                </a:solidFill>
              </a:rPr>
              <a:t>친구와 함께 일정을 짜고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일정 공유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친구와 함께 하는 해외여행 경비 간편한 관리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먼저 다녀온 여행자의 리얼한 기행문과 리뷰와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숨은 정보 </a:t>
            </a:r>
            <a:r>
              <a:rPr lang="en-US" altLang="ko-KR" sz="900" dirty="0">
                <a:solidFill>
                  <a:schemeClr val="bg1"/>
                </a:solidFill>
              </a:rPr>
              <a:t>&amp; </a:t>
            </a:r>
            <a:r>
              <a:rPr lang="ko-KR" altLang="en-US" sz="900" dirty="0" err="1">
                <a:solidFill>
                  <a:schemeClr val="bg1"/>
                </a:solidFill>
              </a:rPr>
              <a:t>꿀팁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8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007E9-B9AA-26BF-74F0-36B27DC0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81A271A-3D73-B212-752E-4749EFAF34FD}"/>
              </a:ext>
            </a:extLst>
          </p:cNvPr>
          <p:cNvSpPr/>
          <p:nvPr/>
        </p:nvSpPr>
        <p:spPr>
          <a:xfrm flipV="1">
            <a:off x="0" y="-8313"/>
            <a:ext cx="12192000" cy="473825"/>
          </a:xfrm>
          <a:prstGeom prst="rect">
            <a:avLst/>
          </a:prstGeom>
          <a:solidFill>
            <a:srgbClr val="6F3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33F926-2B65-2DA1-AC4B-B2DA15AE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6" y="65548"/>
            <a:ext cx="1465457" cy="383020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ERD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AB4BB3-6C00-D583-A270-FBFAB3C4E641}"/>
              </a:ext>
            </a:extLst>
          </p:cNvPr>
          <p:cNvSpPr/>
          <p:nvPr/>
        </p:nvSpPr>
        <p:spPr>
          <a:xfrm>
            <a:off x="1" y="448569"/>
            <a:ext cx="12192000" cy="6409432"/>
          </a:xfrm>
          <a:prstGeom prst="rect">
            <a:avLst/>
          </a:prstGeom>
          <a:pattFill prst="pct25">
            <a:fgClr>
              <a:srgbClr val="FFECCC"/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C50D2B-6B25-D73E-3A19-FA3AC30FC0C8}"/>
              </a:ext>
            </a:extLst>
          </p:cNvPr>
          <p:cNvSpPr/>
          <p:nvPr/>
        </p:nvSpPr>
        <p:spPr>
          <a:xfrm>
            <a:off x="10806545" y="6276427"/>
            <a:ext cx="1385455" cy="266007"/>
          </a:xfrm>
          <a:prstGeom prst="rect">
            <a:avLst/>
          </a:prstGeom>
          <a:solidFill>
            <a:srgbClr val="6F3A0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9 / 9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66866-E337-CED2-62BE-F10EA0E70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59" y="659634"/>
            <a:ext cx="8040771" cy="6003595"/>
          </a:xfrm>
          <a:prstGeom prst="rect">
            <a:avLst/>
          </a:prstGeo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B05A5B-CCAD-209C-34DB-F732D19089B2}"/>
              </a:ext>
            </a:extLst>
          </p:cNvPr>
          <p:cNvSpPr/>
          <p:nvPr/>
        </p:nvSpPr>
        <p:spPr>
          <a:xfrm>
            <a:off x="474298" y="658209"/>
            <a:ext cx="1460337" cy="489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예약 관련 테이블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호텔 항공권 차량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F13401-503B-CA4E-979B-38DD006BC4FC}"/>
              </a:ext>
            </a:extLst>
          </p:cNvPr>
          <p:cNvSpPr/>
          <p:nvPr/>
        </p:nvSpPr>
        <p:spPr>
          <a:xfrm>
            <a:off x="2002559" y="659633"/>
            <a:ext cx="3541222" cy="4806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3980C0-2F22-C338-D6F2-63C9BF21D825}"/>
              </a:ext>
            </a:extLst>
          </p:cNvPr>
          <p:cNvSpPr/>
          <p:nvPr/>
        </p:nvSpPr>
        <p:spPr>
          <a:xfrm>
            <a:off x="7242342" y="1941599"/>
            <a:ext cx="2800988" cy="472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3F2941-CD55-704F-E61B-27D8DA56ECC8}"/>
              </a:ext>
            </a:extLst>
          </p:cNvPr>
          <p:cNvSpPr/>
          <p:nvPr/>
        </p:nvSpPr>
        <p:spPr>
          <a:xfrm>
            <a:off x="7236794" y="639267"/>
            <a:ext cx="2039401" cy="986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A88E2E-B97D-0B28-5A3D-CBA276754BD1}"/>
              </a:ext>
            </a:extLst>
          </p:cNvPr>
          <p:cNvSpPr/>
          <p:nvPr/>
        </p:nvSpPr>
        <p:spPr>
          <a:xfrm>
            <a:off x="4745748" y="5546541"/>
            <a:ext cx="2053255" cy="1133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8879A7-F681-09B1-8249-EF306C218317}"/>
              </a:ext>
            </a:extLst>
          </p:cNvPr>
          <p:cNvSpPr/>
          <p:nvPr/>
        </p:nvSpPr>
        <p:spPr>
          <a:xfrm>
            <a:off x="9344981" y="639268"/>
            <a:ext cx="1567462" cy="3048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플래너</a:t>
            </a:r>
            <a:r>
              <a:rPr lang="ko-KR" altLang="en-US" sz="1200" b="1" dirty="0">
                <a:solidFill>
                  <a:schemeClr val="tx1"/>
                </a:solidFill>
              </a:rPr>
              <a:t> 관련 테이블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B52564-B13B-571D-40DF-A3EC447093B0}"/>
              </a:ext>
            </a:extLst>
          </p:cNvPr>
          <p:cNvSpPr/>
          <p:nvPr/>
        </p:nvSpPr>
        <p:spPr>
          <a:xfrm>
            <a:off x="2991774" y="5554861"/>
            <a:ext cx="1697223" cy="3186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다이어리 관련 테이블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FEA5A9-A7C3-AEB3-D12B-6E107072FCD7}"/>
              </a:ext>
            </a:extLst>
          </p:cNvPr>
          <p:cNvSpPr/>
          <p:nvPr/>
        </p:nvSpPr>
        <p:spPr>
          <a:xfrm>
            <a:off x="10112086" y="1941598"/>
            <a:ext cx="1567462" cy="4655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여행정보 관련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테이블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0CA699-0A0C-3571-D497-0F93C6E8FEB9}"/>
              </a:ext>
            </a:extLst>
          </p:cNvPr>
          <p:cNvSpPr/>
          <p:nvPr/>
        </p:nvSpPr>
        <p:spPr>
          <a:xfrm>
            <a:off x="5793161" y="1442836"/>
            <a:ext cx="1213658" cy="731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공통 테이블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회원정보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지역정보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874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A7A2-6344-1D88-FE03-3F70E3FE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E96E463-510F-55DF-1402-F8F7C79D5CF8}"/>
              </a:ext>
            </a:extLst>
          </p:cNvPr>
          <p:cNvSpPr/>
          <p:nvPr/>
        </p:nvSpPr>
        <p:spPr>
          <a:xfrm flipV="1">
            <a:off x="0" y="-8313"/>
            <a:ext cx="12192000" cy="473825"/>
          </a:xfrm>
          <a:prstGeom prst="rect">
            <a:avLst/>
          </a:prstGeom>
          <a:solidFill>
            <a:srgbClr val="6F3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FCB1CA-1DB9-11CC-18CA-6D0BF54D0EB6}"/>
              </a:ext>
            </a:extLst>
          </p:cNvPr>
          <p:cNvSpPr/>
          <p:nvPr/>
        </p:nvSpPr>
        <p:spPr>
          <a:xfrm>
            <a:off x="1" y="448569"/>
            <a:ext cx="12192000" cy="6409432"/>
          </a:xfrm>
          <a:prstGeom prst="rect">
            <a:avLst/>
          </a:prstGeom>
          <a:pattFill prst="pct25">
            <a:fgClr>
              <a:srgbClr val="FFECCC"/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9E841B9-466B-AE4A-0B48-61AFA986EF77}"/>
              </a:ext>
            </a:extLst>
          </p:cNvPr>
          <p:cNvSpPr>
            <a:spLocks noGrp="1"/>
          </p:cNvSpPr>
          <p:nvPr/>
        </p:nvSpPr>
        <p:spPr>
          <a:xfrm>
            <a:off x="1663162" y="79809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기획의도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A68A552-9FEE-9218-4129-DF82789AEA4C}"/>
              </a:ext>
            </a:extLst>
          </p:cNvPr>
          <p:cNvSpPr>
            <a:spLocks noGrp="1"/>
          </p:cNvSpPr>
          <p:nvPr/>
        </p:nvSpPr>
        <p:spPr>
          <a:xfrm>
            <a:off x="1663161" y="2179134"/>
            <a:ext cx="8865677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여행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플래너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작성과 함께 항공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호텔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맛집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여행사 예약까지 한번에 가능한 웹사이트를 구현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나만의 맞춤 여행을 계획하고 원하는 교통편과 숙박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즐길거리를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구상하고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플래너를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공개하여 다른 회원들의 피드백을 받도록 했음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플래너에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기록한 여행지를 지도를 통해 한 눈에 볼 수 있는 인터페이스 구현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좋았던 여행을 문서와 사진으로 남겨 오래도록 간직하고 다른 회원들에게 공유하며 소통할 수 있음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항공기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취항지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인근의 유명 맛집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축제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시장 등 각종 볼거리와 </a:t>
            </a:r>
            <a:r>
              <a:rPr lang="ko-KR" altLang="en-US" dirty="0" err="1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즐길거리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정보를 제공하고 예약까지 가능하도록 했음</a:t>
            </a: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3A166-0422-AD63-6A15-84BA504E2E76}"/>
              </a:ext>
            </a:extLst>
          </p:cNvPr>
          <p:cNvSpPr/>
          <p:nvPr/>
        </p:nvSpPr>
        <p:spPr>
          <a:xfrm>
            <a:off x="10806545" y="6276427"/>
            <a:ext cx="1385455" cy="266007"/>
          </a:xfrm>
          <a:prstGeom prst="rect">
            <a:avLst/>
          </a:prstGeom>
          <a:solidFill>
            <a:srgbClr val="6F3A0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1 / 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323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52C8-4FA2-E533-B291-992C34787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19740D-8188-70F4-5739-A919803A629E}"/>
              </a:ext>
            </a:extLst>
          </p:cNvPr>
          <p:cNvSpPr/>
          <p:nvPr/>
        </p:nvSpPr>
        <p:spPr>
          <a:xfrm flipV="1">
            <a:off x="0" y="-8313"/>
            <a:ext cx="12192000" cy="473825"/>
          </a:xfrm>
          <a:prstGeom prst="rect">
            <a:avLst/>
          </a:prstGeom>
          <a:solidFill>
            <a:srgbClr val="6F3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19CBEE2-FF45-CEA9-3A51-0B692212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6" y="65548"/>
            <a:ext cx="1465457" cy="383020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상단 </a:t>
            </a:r>
            <a:r>
              <a:rPr lang="ko-KR" altLang="en-US" sz="2000" dirty="0" err="1">
                <a:solidFill>
                  <a:schemeClr val="bg1"/>
                </a:solidFill>
              </a:rPr>
              <a:t>베너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119E16-B120-79CC-DAB6-3161C621F81A}"/>
              </a:ext>
            </a:extLst>
          </p:cNvPr>
          <p:cNvSpPr/>
          <p:nvPr/>
        </p:nvSpPr>
        <p:spPr>
          <a:xfrm>
            <a:off x="1" y="448569"/>
            <a:ext cx="12192000" cy="6409432"/>
          </a:xfrm>
          <a:prstGeom prst="rect">
            <a:avLst/>
          </a:prstGeom>
          <a:pattFill prst="pct25">
            <a:fgClr>
              <a:srgbClr val="FFECCC"/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6BC87-8493-1F24-DD80-9BA16E34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179"/>
            <a:ext cx="12192000" cy="582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DA7062-F114-6118-77FD-5F40579D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2659"/>
            <a:ext cx="12192000" cy="169426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64851C-B6AA-C57C-EFBF-C5ED2660E30C}"/>
              </a:ext>
            </a:extLst>
          </p:cNvPr>
          <p:cNvGrpSpPr/>
          <p:nvPr/>
        </p:nvGrpSpPr>
        <p:grpSpPr>
          <a:xfrm>
            <a:off x="0" y="2012751"/>
            <a:ext cx="12192000" cy="1724511"/>
            <a:chOff x="0" y="2273101"/>
            <a:chExt cx="12192000" cy="17245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6562A4-10EC-BD08-E647-DF26BB197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73101"/>
              <a:ext cx="12192000" cy="1724511"/>
            </a:xfrm>
            <a:prstGeom prst="rect">
              <a:avLst/>
            </a:prstGeom>
          </p:spPr>
        </p:pic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52768E3-07AC-3AF6-C60D-71779ABB3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500" y="2548390"/>
              <a:ext cx="248093" cy="248093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0992BD-5BF6-21E8-CFAB-9B3613758DBD}"/>
              </a:ext>
            </a:extLst>
          </p:cNvPr>
          <p:cNvSpPr/>
          <p:nvPr/>
        </p:nvSpPr>
        <p:spPr>
          <a:xfrm>
            <a:off x="10806545" y="6276427"/>
            <a:ext cx="1385455" cy="266007"/>
          </a:xfrm>
          <a:prstGeom prst="rect">
            <a:avLst/>
          </a:prstGeom>
          <a:solidFill>
            <a:srgbClr val="6F3A0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2 / 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890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781A9-8B48-20F7-F301-9117FF79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7B198F-0C2E-F2AB-EBE3-192CB6E39B9C}"/>
              </a:ext>
            </a:extLst>
          </p:cNvPr>
          <p:cNvSpPr/>
          <p:nvPr/>
        </p:nvSpPr>
        <p:spPr>
          <a:xfrm flipV="1">
            <a:off x="0" y="-8313"/>
            <a:ext cx="12192000" cy="473825"/>
          </a:xfrm>
          <a:prstGeom prst="rect">
            <a:avLst/>
          </a:prstGeom>
          <a:solidFill>
            <a:srgbClr val="6F3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A5BA0B5-6B94-768B-5833-F6D1F6EF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6" y="65548"/>
            <a:ext cx="1465457" cy="383020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메인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3310E2-C22F-8912-900C-259DB3B36A51}"/>
              </a:ext>
            </a:extLst>
          </p:cNvPr>
          <p:cNvSpPr/>
          <p:nvPr/>
        </p:nvSpPr>
        <p:spPr>
          <a:xfrm>
            <a:off x="1" y="448569"/>
            <a:ext cx="12192000" cy="6409432"/>
          </a:xfrm>
          <a:prstGeom prst="rect">
            <a:avLst/>
          </a:prstGeom>
          <a:pattFill prst="pct25">
            <a:fgClr>
              <a:srgbClr val="FFECCC"/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2102BB-E7F8-A0FE-AD64-7DEC6755BF95}"/>
              </a:ext>
            </a:extLst>
          </p:cNvPr>
          <p:cNvSpPr/>
          <p:nvPr/>
        </p:nvSpPr>
        <p:spPr>
          <a:xfrm>
            <a:off x="10806545" y="6276427"/>
            <a:ext cx="1385455" cy="266007"/>
          </a:xfrm>
          <a:prstGeom prst="rect">
            <a:avLst/>
          </a:prstGeom>
          <a:solidFill>
            <a:srgbClr val="6F3A0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3 / 9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8707AD-51F7-CCCA-6B87-1396FFBB5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1" y="730636"/>
            <a:ext cx="3799531" cy="23087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6068E9-0DCB-CC81-903D-F9D826CF9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58" y="3646936"/>
            <a:ext cx="3799531" cy="25070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0B7751-AFD0-6B80-E416-DFA0616DC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732" y="815565"/>
            <a:ext cx="3696819" cy="2656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3707EC-D917-F6C8-5A07-F5B443671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909" y="3732157"/>
            <a:ext cx="3696819" cy="24374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F62D85-2882-AAF0-7DFC-DF12EF2F6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938" y="1938949"/>
            <a:ext cx="3799531" cy="24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E9DAA-41F8-9EEB-F977-77869086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6DE479-AB0C-F193-4223-1A698370B122}"/>
              </a:ext>
            </a:extLst>
          </p:cNvPr>
          <p:cNvSpPr/>
          <p:nvPr/>
        </p:nvSpPr>
        <p:spPr>
          <a:xfrm flipV="1">
            <a:off x="0" y="-8313"/>
            <a:ext cx="12192000" cy="473825"/>
          </a:xfrm>
          <a:prstGeom prst="rect">
            <a:avLst/>
          </a:prstGeom>
          <a:solidFill>
            <a:srgbClr val="6F3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15C3349-1A00-4892-584E-80BE09F2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6" y="65548"/>
            <a:ext cx="1465457" cy="383020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ADB22-9491-E287-06CF-BAB498BE6378}"/>
              </a:ext>
            </a:extLst>
          </p:cNvPr>
          <p:cNvSpPr/>
          <p:nvPr/>
        </p:nvSpPr>
        <p:spPr>
          <a:xfrm>
            <a:off x="1" y="448569"/>
            <a:ext cx="12192000" cy="6409432"/>
          </a:xfrm>
          <a:prstGeom prst="rect">
            <a:avLst/>
          </a:prstGeom>
          <a:pattFill prst="pct25">
            <a:fgClr>
              <a:srgbClr val="FFECCC"/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CB253F-C796-6359-3C36-E3D8C3D774BA}"/>
              </a:ext>
            </a:extLst>
          </p:cNvPr>
          <p:cNvSpPr/>
          <p:nvPr/>
        </p:nvSpPr>
        <p:spPr>
          <a:xfrm>
            <a:off x="10806545" y="6276427"/>
            <a:ext cx="1385455" cy="266007"/>
          </a:xfrm>
          <a:prstGeom prst="rect">
            <a:avLst/>
          </a:prstGeom>
          <a:solidFill>
            <a:srgbClr val="6F3A0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4 / 9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6AFFA-B592-1C81-2792-C16F7BD3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78" y="616527"/>
            <a:ext cx="4820109" cy="5777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FBAF07-A44D-4CF5-86F2-955B1B73A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0" y="2983561"/>
            <a:ext cx="2200582" cy="186716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1483F8-A037-5119-7680-DDC5A090CAE2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2979845" y="3861262"/>
            <a:ext cx="1780865" cy="12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F8F94A-21B4-D102-140E-D7E604A63CFD}"/>
              </a:ext>
            </a:extLst>
          </p:cNvPr>
          <p:cNvSpPr/>
          <p:nvPr/>
        </p:nvSpPr>
        <p:spPr>
          <a:xfrm>
            <a:off x="773720" y="2896062"/>
            <a:ext cx="2206125" cy="195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E4C548-5538-628E-EF3E-7E0B3A3380C7}"/>
              </a:ext>
            </a:extLst>
          </p:cNvPr>
          <p:cNvCxnSpPr/>
          <p:nvPr/>
        </p:nvCxnSpPr>
        <p:spPr>
          <a:xfrm>
            <a:off x="5931880" y="4819748"/>
            <a:ext cx="24902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42A079-E099-E953-7DA6-E26ECDDB4379}"/>
              </a:ext>
            </a:extLst>
          </p:cNvPr>
          <p:cNvSpPr/>
          <p:nvPr/>
        </p:nvSpPr>
        <p:spPr>
          <a:xfrm>
            <a:off x="5248390" y="4657188"/>
            <a:ext cx="68349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ACBF65-8B4C-D812-1BD1-043776381C91}"/>
              </a:ext>
            </a:extLst>
          </p:cNvPr>
          <p:cNvSpPr/>
          <p:nvPr/>
        </p:nvSpPr>
        <p:spPr>
          <a:xfrm>
            <a:off x="8422098" y="2601422"/>
            <a:ext cx="2996182" cy="3346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5468FF-6E30-D611-65DD-999C3E6C3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20" y="2722731"/>
            <a:ext cx="2752342" cy="31434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91238-15D7-BEED-1691-C3A1226E5748}"/>
              </a:ext>
            </a:extLst>
          </p:cNvPr>
          <p:cNvSpPr/>
          <p:nvPr/>
        </p:nvSpPr>
        <p:spPr>
          <a:xfrm>
            <a:off x="4760710" y="3698702"/>
            <a:ext cx="80541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388FAF-0312-4028-ECFF-63043A21E23E}"/>
              </a:ext>
            </a:extLst>
          </p:cNvPr>
          <p:cNvSpPr/>
          <p:nvPr/>
        </p:nvSpPr>
        <p:spPr>
          <a:xfrm>
            <a:off x="773720" y="2342341"/>
            <a:ext cx="1460337" cy="489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오픈 </a:t>
            </a:r>
            <a:r>
              <a:rPr lang="en-US" altLang="ko-KR" sz="1200" b="1" dirty="0">
                <a:solidFill>
                  <a:schemeClr val="tx1"/>
                </a:solidFill>
              </a:rPr>
              <a:t>API</a:t>
            </a:r>
            <a:r>
              <a:rPr lang="ko-KR" altLang="en-US" sz="1200" b="1" dirty="0">
                <a:solidFill>
                  <a:schemeClr val="tx1"/>
                </a:solidFill>
              </a:rPr>
              <a:t>를 이용한 달력 구현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4B0CBF-43D6-7B8A-7DC2-248EFF6AD884}"/>
              </a:ext>
            </a:extLst>
          </p:cNvPr>
          <p:cNvSpPr/>
          <p:nvPr/>
        </p:nvSpPr>
        <p:spPr>
          <a:xfrm>
            <a:off x="8433135" y="2052092"/>
            <a:ext cx="1674505" cy="4890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다음 오픈 </a:t>
            </a:r>
            <a:r>
              <a:rPr lang="en-US" altLang="ko-KR" sz="1200" b="1" dirty="0">
                <a:solidFill>
                  <a:schemeClr val="tx1"/>
                </a:solidFill>
              </a:rPr>
              <a:t>API</a:t>
            </a:r>
            <a:r>
              <a:rPr lang="ko-KR" altLang="en-US" sz="1200" b="1" dirty="0">
                <a:solidFill>
                  <a:schemeClr val="tx1"/>
                </a:solidFill>
              </a:rPr>
              <a:t>를 이용해서 주소 입력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5078EB-FD75-2427-A2F7-EFFB73E2EB62}"/>
              </a:ext>
            </a:extLst>
          </p:cNvPr>
          <p:cNvSpPr/>
          <p:nvPr/>
        </p:nvSpPr>
        <p:spPr>
          <a:xfrm>
            <a:off x="8436275" y="1168862"/>
            <a:ext cx="2108245" cy="426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비밀번호 동일한지 확인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DE84AF-9CFE-A861-08C6-1D1D401013CD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7232360" y="1382222"/>
            <a:ext cx="1203915" cy="3759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A501DF-5469-962C-A288-025C5EC0AA3A}"/>
              </a:ext>
            </a:extLst>
          </p:cNvPr>
          <p:cNvSpPr/>
          <p:nvPr/>
        </p:nvSpPr>
        <p:spPr>
          <a:xfrm>
            <a:off x="6426950" y="1595582"/>
            <a:ext cx="80541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1C0C44-4BD6-E7C5-2D62-FDF6C4976A02}"/>
              </a:ext>
            </a:extLst>
          </p:cNvPr>
          <p:cNvSpPr/>
          <p:nvPr/>
        </p:nvSpPr>
        <p:spPr>
          <a:xfrm>
            <a:off x="773720" y="935182"/>
            <a:ext cx="2108245" cy="426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입력창</a:t>
            </a:r>
            <a:r>
              <a:rPr lang="ko-KR" altLang="en-US" sz="1200" b="1" dirty="0">
                <a:solidFill>
                  <a:schemeClr val="tx1"/>
                </a:solidFill>
              </a:rPr>
              <a:t> 마다 유효성 확인함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F3086B-6AB5-3570-58D7-A81C4A427BD3}"/>
              </a:ext>
            </a:extLst>
          </p:cNvPr>
          <p:cNvCxnSpPr>
            <a:stCxn id="20" idx="3"/>
          </p:cNvCxnSpPr>
          <p:nvPr/>
        </p:nvCxnSpPr>
        <p:spPr>
          <a:xfrm>
            <a:off x="2881965" y="1148542"/>
            <a:ext cx="6013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98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40188-29FB-9D0A-B618-EA5F1F8FB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805C772-08F5-A714-428B-E357C4C09281}"/>
              </a:ext>
            </a:extLst>
          </p:cNvPr>
          <p:cNvSpPr/>
          <p:nvPr/>
        </p:nvSpPr>
        <p:spPr>
          <a:xfrm flipV="1">
            <a:off x="0" y="-8313"/>
            <a:ext cx="12192000" cy="473825"/>
          </a:xfrm>
          <a:prstGeom prst="rect">
            <a:avLst/>
          </a:prstGeom>
          <a:solidFill>
            <a:srgbClr val="6F3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AD11E7-1837-68A6-6A51-AB24AE0B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6" y="65548"/>
            <a:ext cx="1465457" cy="383020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T </a:t>
            </a:r>
            <a:r>
              <a:rPr lang="ko-KR" altLang="en-US" sz="2000" dirty="0" err="1">
                <a:solidFill>
                  <a:schemeClr val="bg1"/>
                </a:solidFill>
              </a:rPr>
              <a:t>플래너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304457-E4A6-46F8-7F4B-D6C5DEC0816D}"/>
              </a:ext>
            </a:extLst>
          </p:cNvPr>
          <p:cNvSpPr/>
          <p:nvPr/>
        </p:nvSpPr>
        <p:spPr>
          <a:xfrm>
            <a:off x="1" y="448569"/>
            <a:ext cx="12192000" cy="6409432"/>
          </a:xfrm>
          <a:prstGeom prst="rect">
            <a:avLst/>
          </a:prstGeom>
          <a:pattFill prst="pct25">
            <a:fgClr>
              <a:srgbClr val="FFECCC"/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F18B64-F4BB-90FA-22FC-2752267FB5DA}"/>
              </a:ext>
            </a:extLst>
          </p:cNvPr>
          <p:cNvSpPr/>
          <p:nvPr/>
        </p:nvSpPr>
        <p:spPr>
          <a:xfrm>
            <a:off x="10806545" y="6276427"/>
            <a:ext cx="1385455" cy="266007"/>
          </a:xfrm>
          <a:prstGeom prst="rect">
            <a:avLst/>
          </a:prstGeom>
          <a:solidFill>
            <a:srgbClr val="6F3A0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5 / 9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8FDC7B-164F-6C8E-B578-97678812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6" y="628540"/>
            <a:ext cx="8686800" cy="23528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72CCF7-5B96-DD94-2E17-07C955B7C3EE}"/>
              </a:ext>
            </a:extLst>
          </p:cNvPr>
          <p:cNvSpPr/>
          <p:nvPr/>
        </p:nvSpPr>
        <p:spPr>
          <a:xfrm>
            <a:off x="894257" y="1014766"/>
            <a:ext cx="1544143" cy="19666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5B1171-083B-9C7B-8CAB-A7BAF268C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3" t="2605" r="2460" b="4504"/>
          <a:stretch/>
        </p:blipFill>
        <p:spPr>
          <a:xfrm>
            <a:off x="3626665" y="3238500"/>
            <a:ext cx="5954392" cy="3356128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DC8AB90-2590-580D-9861-2C74E47F7CCA}"/>
              </a:ext>
            </a:extLst>
          </p:cNvPr>
          <p:cNvCxnSpPr>
            <a:cxnSpLocks/>
          </p:cNvCxnSpPr>
          <p:nvPr/>
        </p:nvCxnSpPr>
        <p:spPr>
          <a:xfrm>
            <a:off x="952500" y="2981369"/>
            <a:ext cx="2674165" cy="77783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09BD7CCE-8D36-23A6-A46D-A71690669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16" y="4017757"/>
            <a:ext cx="3066234" cy="2407869"/>
          </a:xfrm>
          <a:prstGeom prst="rect">
            <a:avLst/>
          </a:prstGeom>
        </p:spPr>
      </p:pic>
      <p:pic>
        <p:nvPicPr>
          <p:cNvPr id="23" name="그림 22" descr="로고, 상징, 클립아트, 그래픽이(가) 표시된 사진&#10;&#10;자동 생성된 설명">
            <a:extLst>
              <a:ext uri="{FF2B5EF4-FFF2-40B4-BE49-F238E27FC236}">
                <a16:creationId xmlns:a16="http://schemas.microsoft.com/office/drawing/2014/main" id="{335912F7-7E1C-40A9-8818-774EF7B45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96" y="5379787"/>
            <a:ext cx="462214" cy="4622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B9475D-F175-5777-8357-3F7ED5A207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53"/>
          <a:stretch/>
        </p:blipFill>
        <p:spPr>
          <a:xfrm>
            <a:off x="9677400" y="1675528"/>
            <a:ext cx="2344676" cy="248086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673DE2-CDBF-A583-B673-F3189BB54870}"/>
              </a:ext>
            </a:extLst>
          </p:cNvPr>
          <p:cNvSpPr/>
          <p:nvPr/>
        </p:nvSpPr>
        <p:spPr>
          <a:xfrm>
            <a:off x="9619157" y="1602247"/>
            <a:ext cx="2471243" cy="2639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7986AC-A7B5-1011-3F81-1B2C33FBA262}"/>
              </a:ext>
            </a:extLst>
          </p:cNvPr>
          <p:cNvSpPr/>
          <p:nvPr/>
        </p:nvSpPr>
        <p:spPr>
          <a:xfrm>
            <a:off x="4240707" y="6051551"/>
            <a:ext cx="509093" cy="285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102436C3-C080-0C4D-00B4-A8B05C36EDEC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 flipH="1" flipV="1">
            <a:off x="6353668" y="2383385"/>
            <a:ext cx="2095501" cy="5812331"/>
          </a:xfrm>
          <a:prstGeom prst="bentConnector4">
            <a:avLst>
              <a:gd name="adj1" fmla="val -16061"/>
              <a:gd name="adj2" fmla="val 9993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C6F31-8539-42AA-6821-71A3E0E8B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E454C4-BAAD-EC9F-FF07-E5DA87C9C3F5}"/>
              </a:ext>
            </a:extLst>
          </p:cNvPr>
          <p:cNvSpPr/>
          <p:nvPr/>
        </p:nvSpPr>
        <p:spPr>
          <a:xfrm flipV="1">
            <a:off x="0" y="-8313"/>
            <a:ext cx="12192000" cy="473825"/>
          </a:xfrm>
          <a:prstGeom prst="rect">
            <a:avLst/>
          </a:prstGeom>
          <a:solidFill>
            <a:srgbClr val="6F3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818F26B-5F96-6263-FA0E-947E3AA37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6" y="65548"/>
            <a:ext cx="1465457" cy="383020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T </a:t>
            </a:r>
            <a:r>
              <a:rPr lang="ko-KR" altLang="en-US" sz="2000" dirty="0" err="1">
                <a:solidFill>
                  <a:schemeClr val="bg1"/>
                </a:solidFill>
              </a:rPr>
              <a:t>플래너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752D32-9BDB-5DC2-FE23-F8EF61EFF6F6}"/>
              </a:ext>
            </a:extLst>
          </p:cNvPr>
          <p:cNvSpPr/>
          <p:nvPr/>
        </p:nvSpPr>
        <p:spPr>
          <a:xfrm>
            <a:off x="1" y="448569"/>
            <a:ext cx="12192000" cy="6409432"/>
          </a:xfrm>
          <a:prstGeom prst="rect">
            <a:avLst/>
          </a:prstGeom>
          <a:pattFill prst="pct25">
            <a:fgClr>
              <a:srgbClr val="FFECCC"/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B574D6-D973-C375-FCDF-9D012CE95B5E}"/>
              </a:ext>
            </a:extLst>
          </p:cNvPr>
          <p:cNvSpPr/>
          <p:nvPr/>
        </p:nvSpPr>
        <p:spPr>
          <a:xfrm>
            <a:off x="10806545" y="6276427"/>
            <a:ext cx="1385455" cy="266007"/>
          </a:xfrm>
          <a:prstGeom prst="rect">
            <a:avLst/>
          </a:prstGeom>
          <a:solidFill>
            <a:srgbClr val="6F3A0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6 / 9</a:t>
            </a:r>
            <a:endParaRPr lang="ko-KR" altLang="en-US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66D7D8-BD1A-34A8-B42B-C1FF0C5E3594}"/>
              </a:ext>
            </a:extLst>
          </p:cNvPr>
          <p:cNvGrpSpPr/>
          <p:nvPr/>
        </p:nvGrpSpPr>
        <p:grpSpPr>
          <a:xfrm>
            <a:off x="6219727" y="2513900"/>
            <a:ext cx="2971898" cy="3912999"/>
            <a:chOff x="6778576" y="1801897"/>
            <a:chExt cx="2971898" cy="39129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6B8CC3-DD56-5375-6C77-A43A6802D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8576" y="1801897"/>
              <a:ext cx="2971898" cy="3912999"/>
            </a:xfrm>
            <a:prstGeom prst="rect">
              <a:avLst/>
            </a:prstGeom>
          </p:spPr>
        </p:pic>
        <p:pic>
          <p:nvPicPr>
            <p:cNvPr id="13" name="그림 12" descr="로고, 상징, 클립아트, 그래픽이(가) 표시된 사진&#10;&#10;자동 생성된 설명">
              <a:extLst>
                <a:ext uri="{FF2B5EF4-FFF2-40B4-BE49-F238E27FC236}">
                  <a16:creationId xmlns:a16="http://schemas.microsoft.com/office/drawing/2014/main" id="{53BC1B94-DE7E-9073-65A1-74F7463CA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260" y="3856687"/>
              <a:ext cx="462214" cy="462214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BD4AA9-8630-9DBE-8FB3-5B98CCEA5808}"/>
              </a:ext>
            </a:extLst>
          </p:cNvPr>
          <p:cNvSpPr/>
          <p:nvPr/>
        </p:nvSpPr>
        <p:spPr>
          <a:xfrm>
            <a:off x="9896186" y="4631185"/>
            <a:ext cx="1089314" cy="357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Shine </a:t>
            </a:r>
            <a:r>
              <a:rPr lang="ko-KR" altLang="en-US" sz="1200" b="1" dirty="0">
                <a:solidFill>
                  <a:schemeClr val="tx1"/>
                </a:solidFill>
              </a:rPr>
              <a:t>효과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7967B7-18E3-4E03-358C-F447B2FB8B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830"/>
          <a:stretch/>
        </p:blipFill>
        <p:spPr>
          <a:xfrm>
            <a:off x="6093529" y="651535"/>
            <a:ext cx="5578662" cy="1431263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F47CB57-4AF2-176F-FEB7-9645288EC6B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159875" y="4809736"/>
            <a:ext cx="73631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로고, 상징, 클립아트, 그래픽이(가) 표시된 사진&#10;&#10;자동 생성된 설명">
            <a:extLst>
              <a:ext uri="{FF2B5EF4-FFF2-40B4-BE49-F238E27FC236}">
                <a16:creationId xmlns:a16="http://schemas.microsoft.com/office/drawing/2014/main" id="{C1956CD6-460B-D967-474F-3D5FCF24B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11" y="1488938"/>
            <a:ext cx="274889" cy="27488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A30113-A43B-BB6E-D0C1-CD0121C185F2}"/>
              </a:ext>
            </a:extLst>
          </p:cNvPr>
          <p:cNvGrpSpPr/>
          <p:nvPr/>
        </p:nvGrpSpPr>
        <p:grpSpPr>
          <a:xfrm>
            <a:off x="930979" y="661459"/>
            <a:ext cx="4726871" cy="6027256"/>
            <a:chOff x="930979" y="661459"/>
            <a:chExt cx="4726871" cy="60272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54B9056-368C-05C9-064C-37F1C1A1E1C0}"/>
                </a:ext>
              </a:extLst>
            </p:cNvPr>
            <p:cNvGrpSpPr/>
            <p:nvPr/>
          </p:nvGrpSpPr>
          <p:grpSpPr>
            <a:xfrm>
              <a:off x="930979" y="661459"/>
              <a:ext cx="4726871" cy="6027256"/>
              <a:chOff x="930979" y="661459"/>
              <a:chExt cx="4726871" cy="602725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F33F395-2916-1A26-6245-3BAC9C482B89}"/>
                  </a:ext>
                </a:extLst>
              </p:cNvPr>
              <p:cNvGrpSpPr/>
              <p:nvPr/>
            </p:nvGrpSpPr>
            <p:grpSpPr>
              <a:xfrm>
                <a:off x="930980" y="661459"/>
                <a:ext cx="4726870" cy="6027256"/>
                <a:chOff x="1413580" y="1766359"/>
                <a:chExt cx="3285420" cy="4856690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5EE43D4D-011E-846A-5A60-25F6789391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3580" y="1766359"/>
                  <a:ext cx="3285420" cy="335343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22BD5294-066B-1403-C0FE-A5D1A3186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3580" y="2101702"/>
                  <a:ext cx="3285420" cy="4521347"/>
                </a:xfrm>
                <a:prstGeom prst="rect">
                  <a:avLst/>
                </a:prstGeom>
              </p:spPr>
            </p:pic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9B8F140-98EF-13E7-F011-F87240DFC126}"/>
                  </a:ext>
                </a:extLst>
              </p:cNvPr>
              <p:cNvSpPr/>
              <p:nvPr/>
            </p:nvSpPr>
            <p:spPr>
              <a:xfrm>
                <a:off x="930979" y="1118843"/>
                <a:ext cx="1494721" cy="176405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960EB4-5DFA-01B6-AF46-CFBD0C9F5EB8}"/>
                </a:ext>
              </a:extLst>
            </p:cNvPr>
            <p:cNvSpPr/>
            <p:nvPr/>
          </p:nvSpPr>
          <p:spPr>
            <a:xfrm>
              <a:off x="1892301" y="711201"/>
              <a:ext cx="2762250" cy="2984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9C1061-7EC0-E9CE-5B4C-6C703DA3FD86}"/>
              </a:ext>
            </a:extLst>
          </p:cNvPr>
          <p:cNvCxnSpPr>
            <a:stCxn id="26" idx="3"/>
          </p:cNvCxnSpPr>
          <p:nvPr/>
        </p:nvCxnSpPr>
        <p:spPr>
          <a:xfrm flipV="1">
            <a:off x="4654551" y="857250"/>
            <a:ext cx="1438978" cy="31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8AF1266-4DEB-C544-FB9C-84472CD6A762}"/>
              </a:ext>
            </a:extLst>
          </p:cNvPr>
          <p:cNvCxnSpPr>
            <a:stCxn id="17" idx="3"/>
            <a:endCxn id="11" idx="1"/>
          </p:cNvCxnSpPr>
          <p:nvPr/>
        </p:nvCxnSpPr>
        <p:spPr>
          <a:xfrm>
            <a:off x="2425700" y="2000872"/>
            <a:ext cx="3794027" cy="24695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74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006A-2D78-18C8-B0C7-30D7C9F11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68EFB4-B86D-5973-8942-099B7EA19FB6}"/>
              </a:ext>
            </a:extLst>
          </p:cNvPr>
          <p:cNvSpPr/>
          <p:nvPr/>
        </p:nvSpPr>
        <p:spPr>
          <a:xfrm flipV="1">
            <a:off x="0" y="-8313"/>
            <a:ext cx="12192000" cy="473825"/>
          </a:xfrm>
          <a:prstGeom prst="rect">
            <a:avLst/>
          </a:prstGeom>
          <a:solidFill>
            <a:srgbClr val="6F3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4963A7E-ED4D-D229-2126-282988CE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6" y="65548"/>
            <a:ext cx="1465457" cy="383020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T </a:t>
            </a:r>
            <a:r>
              <a:rPr lang="ko-KR" altLang="en-US" sz="2000" dirty="0">
                <a:solidFill>
                  <a:schemeClr val="bg1"/>
                </a:solidFill>
              </a:rPr>
              <a:t>다이어리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A38FAA-2098-7A24-55A0-0B2EF4025BF2}"/>
              </a:ext>
            </a:extLst>
          </p:cNvPr>
          <p:cNvSpPr/>
          <p:nvPr/>
        </p:nvSpPr>
        <p:spPr>
          <a:xfrm>
            <a:off x="1" y="448569"/>
            <a:ext cx="12192000" cy="6409432"/>
          </a:xfrm>
          <a:prstGeom prst="rect">
            <a:avLst/>
          </a:prstGeom>
          <a:pattFill prst="pct25">
            <a:fgClr>
              <a:srgbClr val="FFECCC"/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765ED9-9C97-3F4C-15F5-0FDFADD4E143}"/>
              </a:ext>
            </a:extLst>
          </p:cNvPr>
          <p:cNvSpPr/>
          <p:nvPr/>
        </p:nvSpPr>
        <p:spPr>
          <a:xfrm>
            <a:off x="10806545" y="6276427"/>
            <a:ext cx="1385455" cy="266007"/>
          </a:xfrm>
          <a:prstGeom prst="rect">
            <a:avLst/>
          </a:prstGeom>
          <a:solidFill>
            <a:srgbClr val="6F3A0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7 / 9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AB765-A332-3F42-333E-4021709E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7" y="623162"/>
            <a:ext cx="7639884" cy="56447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4FA2-8574-7EDD-FBB7-EB4A2FD87C20}"/>
              </a:ext>
            </a:extLst>
          </p:cNvPr>
          <p:cNvSpPr/>
          <p:nvPr/>
        </p:nvSpPr>
        <p:spPr>
          <a:xfrm>
            <a:off x="2230520" y="2065915"/>
            <a:ext cx="190409" cy="480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6C1F77-E45D-091C-357F-911489D55B7F}"/>
              </a:ext>
            </a:extLst>
          </p:cNvPr>
          <p:cNvSpPr/>
          <p:nvPr/>
        </p:nvSpPr>
        <p:spPr>
          <a:xfrm>
            <a:off x="5708420" y="5415738"/>
            <a:ext cx="3411437" cy="623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762B05-6B17-AD5C-C5B5-DA965FBABC10}"/>
              </a:ext>
            </a:extLst>
          </p:cNvPr>
          <p:cNvSpPr/>
          <p:nvPr/>
        </p:nvSpPr>
        <p:spPr>
          <a:xfrm>
            <a:off x="2193981" y="5727464"/>
            <a:ext cx="315883" cy="310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E1127F-253A-D1BB-1204-806478E4A09B}"/>
              </a:ext>
            </a:extLst>
          </p:cNvPr>
          <p:cNvSpPr/>
          <p:nvPr/>
        </p:nvSpPr>
        <p:spPr>
          <a:xfrm>
            <a:off x="5121100" y="5752403"/>
            <a:ext cx="280199" cy="249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46C3D-6E7E-90AF-6C1F-FC7058C8E253}"/>
              </a:ext>
            </a:extLst>
          </p:cNvPr>
          <p:cNvSpPr/>
          <p:nvPr/>
        </p:nvSpPr>
        <p:spPr>
          <a:xfrm>
            <a:off x="8673563" y="2246514"/>
            <a:ext cx="232756" cy="1847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48CAFD-B7EB-181A-8364-7569FD82931B}"/>
              </a:ext>
            </a:extLst>
          </p:cNvPr>
          <p:cNvSpPr/>
          <p:nvPr/>
        </p:nvSpPr>
        <p:spPr>
          <a:xfrm>
            <a:off x="125078" y="4208835"/>
            <a:ext cx="1558981" cy="604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JS, jQuery</a:t>
            </a:r>
            <a:r>
              <a:rPr lang="ko-KR" altLang="en-US" sz="1200" dirty="0">
                <a:solidFill>
                  <a:schemeClr val="tx1"/>
                </a:solidFill>
              </a:rPr>
              <a:t>를 이용한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이미지 슬라이더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FAFF20-D836-3B73-FB6B-03549F585F0B}"/>
              </a:ext>
            </a:extLst>
          </p:cNvPr>
          <p:cNvSpPr/>
          <p:nvPr/>
        </p:nvSpPr>
        <p:spPr>
          <a:xfrm>
            <a:off x="5708420" y="4514821"/>
            <a:ext cx="2244437" cy="50707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클릭시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도형 컬러 변경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A932DC-46FF-C2C6-9D1D-F9F644931F80}"/>
              </a:ext>
            </a:extLst>
          </p:cNvPr>
          <p:cNvSpPr/>
          <p:nvPr/>
        </p:nvSpPr>
        <p:spPr>
          <a:xfrm>
            <a:off x="9524935" y="2745985"/>
            <a:ext cx="2124899" cy="594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JS, jQuery</a:t>
            </a:r>
            <a:r>
              <a:rPr lang="ko-KR" altLang="en-US" sz="1200" dirty="0">
                <a:solidFill>
                  <a:schemeClr val="tx1"/>
                </a:solidFill>
              </a:rPr>
              <a:t>를 이용한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댓글 생성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스크롤 생성으로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화면 제어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1EC72C1-6359-E9E4-5BB4-B6C05584B348}"/>
              </a:ext>
            </a:extLst>
          </p:cNvPr>
          <p:cNvCxnSpPr>
            <a:stCxn id="13" idx="3"/>
            <a:endCxn id="10" idx="2"/>
          </p:cNvCxnSpPr>
          <p:nvPr/>
        </p:nvCxnSpPr>
        <p:spPr>
          <a:xfrm flipV="1">
            <a:off x="7952857" y="4094017"/>
            <a:ext cx="837084" cy="674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AAE4F9-9AB9-CE0F-031A-7DB96C982404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2509864" y="4768359"/>
            <a:ext cx="3198556" cy="11144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CB2FB1-F4E6-9330-4029-AEEA463573CC}"/>
              </a:ext>
            </a:extLst>
          </p:cNvPr>
          <p:cNvCxnSpPr>
            <a:stCxn id="9" idx="0"/>
            <a:endCxn id="13" idx="1"/>
          </p:cNvCxnSpPr>
          <p:nvPr/>
        </p:nvCxnSpPr>
        <p:spPr>
          <a:xfrm flipV="1">
            <a:off x="5261200" y="4768359"/>
            <a:ext cx="447220" cy="984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4EA2A3FB-3E9E-3EF9-77B5-A6FB2DF71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46" y="1726368"/>
            <a:ext cx="2579599" cy="2110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09DB26-48F7-9BF9-5ABD-8541DE469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383" y="3445540"/>
            <a:ext cx="2031518" cy="2493898"/>
          </a:xfrm>
          <a:prstGeom prst="rect">
            <a:avLst/>
          </a:prstGeom>
          <a:ln w="19050"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0D0D06-A375-1DC0-9CC6-9FF26CF08ADA}"/>
              </a:ext>
            </a:extLst>
          </p:cNvPr>
          <p:cNvSpPr/>
          <p:nvPr/>
        </p:nvSpPr>
        <p:spPr>
          <a:xfrm>
            <a:off x="9514937" y="3546188"/>
            <a:ext cx="2076964" cy="2426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14">
            <a:extLst>
              <a:ext uri="{FF2B5EF4-FFF2-40B4-BE49-F238E27FC236}">
                <a16:creationId xmlns:a16="http://schemas.microsoft.com/office/drawing/2014/main" id="{0AD742A5-3E4B-FF39-564A-18CFA636670F}"/>
              </a:ext>
            </a:extLst>
          </p:cNvPr>
          <p:cNvSpPr/>
          <p:nvPr/>
        </p:nvSpPr>
        <p:spPr>
          <a:xfrm rot="16200000">
            <a:off x="9262447" y="5446150"/>
            <a:ext cx="199506" cy="612504"/>
          </a:xfrm>
          <a:prstGeom prst="downArrow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CDDB29-B90B-CE79-AC57-8BC5C9DC4710}"/>
              </a:ext>
            </a:extLst>
          </p:cNvPr>
          <p:cNvSpPr/>
          <p:nvPr/>
        </p:nvSpPr>
        <p:spPr>
          <a:xfrm>
            <a:off x="4156306" y="2538230"/>
            <a:ext cx="289100" cy="598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04157AF-8561-9855-80B2-A6657697825D}"/>
              </a:ext>
            </a:extLst>
          </p:cNvPr>
          <p:cNvCxnSpPr>
            <a:stCxn id="22" idx="1"/>
            <a:endCxn id="11" idx="3"/>
          </p:cNvCxnSpPr>
          <p:nvPr/>
        </p:nvCxnSpPr>
        <p:spPr>
          <a:xfrm flipH="1">
            <a:off x="1684059" y="2837488"/>
            <a:ext cx="2472247" cy="1673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4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02CC-3CCD-C0F3-2279-F2BE2BEA0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AE20C5-4CA7-8E83-B7FD-62CC552F5FB3}"/>
              </a:ext>
            </a:extLst>
          </p:cNvPr>
          <p:cNvSpPr/>
          <p:nvPr/>
        </p:nvSpPr>
        <p:spPr>
          <a:xfrm flipV="1">
            <a:off x="0" y="-8313"/>
            <a:ext cx="12192000" cy="473825"/>
          </a:xfrm>
          <a:prstGeom prst="rect">
            <a:avLst/>
          </a:prstGeom>
          <a:solidFill>
            <a:srgbClr val="6F3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89189B6-A8C1-0D31-76BF-68D8E451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6" y="65548"/>
            <a:ext cx="1802584" cy="383020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항공권 예약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E08441-7613-B2DB-E5C0-17DD5B9DEDBA}"/>
              </a:ext>
            </a:extLst>
          </p:cNvPr>
          <p:cNvSpPr/>
          <p:nvPr/>
        </p:nvSpPr>
        <p:spPr>
          <a:xfrm>
            <a:off x="1" y="448569"/>
            <a:ext cx="12192000" cy="6409432"/>
          </a:xfrm>
          <a:prstGeom prst="rect">
            <a:avLst/>
          </a:prstGeom>
          <a:pattFill prst="pct25">
            <a:fgClr>
              <a:srgbClr val="FFECCC"/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2CF74-AFCC-A3F5-0F82-811B21BF413B}"/>
              </a:ext>
            </a:extLst>
          </p:cNvPr>
          <p:cNvSpPr/>
          <p:nvPr/>
        </p:nvSpPr>
        <p:spPr>
          <a:xfrm>
            <a:off x="10806545" y="6276427"/>
            <a:ext cx="1385455" cy="266007"/>
          </a:xfrm>
          <a:prstGeom prst="rect">
            <a:avLst/>
          </a:prstGeom>
          <a:solidFill>
            <a:srgbClr val="6F3A00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8 / 9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4525BD-6E27-6BA5-FC50-B9A96D4B6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21" y="1048154"/>
            <a:ext cx="6720840" cy="11517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BE6307-8113-4E45-E816-E75768F8AE58}"/>
              </a:ext>
            </a:extLst>
          </p:cNvPr>
          <p:cNvSpPr/>
          <p:nvPr/>
        </p:nvSpPr>
        <p:spPr>
          <a:xfrm>
            <a:off x="208456" y="2347192"/>
            <a:ext cx="2741693" cy="3723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35DB22-6CAD-DB78-F9B9-684D6BF9C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703" y="1879347"/>
            <a:ext cx="1548478" cy="21098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07149D-62F9-CC1C-90D4-84997CEA4E57}"/>
              </a:ext>
            </a:extLst>
          </p:cNvPr>
          <p:cNvSpPr/>
          <p:nvPr/>
        </p:nvSpPr>
        <p:spPr>
          <a:xfrm>
            <a:off x="3477548" y="1793892"/>
            <a:ext cx="1050937" cy="326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1368D6-773D-554E-EF52-F1F34078BFEE}"/>
              </a:ext>
            </a:extLst>
          </p:cNvPr>
          <p:cNvSpPr/>
          <p:nvPr/>
        </p:nvSpPr>
        <p:spPr>
          <a:xfrm>
            <a:off x="7462116" y="1814905"/>
            <a:ext cx="1111134" cy="326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61772-C16F-29CF-6228-97B10166D6D2}"/>
              </a:ext>
            </a:extLst>
          </p:cNvPr>
          <p:cNvSpPr/>
          <p:nvPr/>
        </p:nvSpPr>
        <p:spPr>
          <a:xfrm>
            <a:off x="10250340" y="1759616"/>
            <a:ext cx="1733204" cy="2351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0037F7E-F04F-F1EB-152D-356A4B389BC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517152" y="1977928"/>
            <a:ext cx="62151" cy="369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504C60-7E79-3FA2-D592-844EE30D0360}"/>
              </a:ext>
            </a:extLst>
          </p:cNvPr>
          <p:cNvCxnSpPr/>
          <p:nvPr/>
        </p:nvCxnSpPr>
        <p:spPr>
          <a:xfrm flipV="1">
            <a:off x="1524230" y="1961372"/>
            <a:ext cx="1949162" cy="165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EA8958-6679-E65C-1A91-B5529D2D4731}"/>
              </a:ext>
            </a:extLst>
          </p:cNvPr>
          <p:cNvSpPr/>
          <p:nvPr/>
        </p:nvSpPr>
        <p:spPr>
          <a:xfrm>
            <a:off x="10140197" y="5002671"/>
            <a:ext cx="1953491" cy="67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모든 일정을 선택 후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해당 버튼 누르면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탑승객 정보 입력 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66205B2-7738-E0FE-A27E-BB22FBD15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1" y="2460686"/>
            <a:ext cx="2448267" cy="34390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6E6461-B19F-6772-CDAD-9237AA2FC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09" y="4223338"/>
            <a:ext cx="6720840" cy="15865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C5109F-0BE4-BF4D-92CA-CF2DE36ED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08" y="2362882"/>
            <a:ext cx="6719911" cy="172371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7DF2DEE-3944-F219-5DF3-C5A0FFA2BE6E}"/>
              </a:ext>
            </a:extLst>
          </p:cNvPr>
          <p:cNvCxnSpPr/>
          <p:nvPr/>
        </p:nvCxnSpPr>
        <p:spPr>
          <a:xfrm>
            <a:off x="8017683" y="2868183"/>
            <a:ext cx="2231728" cy="307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D17640-A7A9-733C-C683-5418AF00EBF7}"/>
              </a:ext>
            </a:extLst>
          </p:cNvPr>
          <p:cNvCxnSpPr/>
          <p:nvPr/>
        </p:nvCxnSpPr>
        <p:spPr>
          <a:xfrm>
            <a:off x="8017683" y="2140951"/>
            <a:ext cx="0" cy="7426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826430-B38D-BC5B-CC9A-43B30BBD93BF}"/>
              </a:ext>
            </a:extLst>
          </p:cNvPr>
          <p:cNvSpPr/>
          <p:nvPr/>
        </p:nvSpPr>
        <p:spPr>
          <a:xfrm>
            <a:off x="8967643" y="4111578"/>
            <a:ext cx="1031698" cy="438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154CFE0-E0C3-A9FF-16E3-70A17F72B38D}"/>
              </a:ext>
            </a:extLst>
          </p:cNvPr>
          <p:cNvCxnSpPr>
            <a:endCxn id="14" idx="1"/>
          </p:cNvCxnSpPr>
          <p:nvPr/>
        </p:nvCxnSpPr>
        <p:spPr>
          <a:xfrm>
            <a:off x="9483492" y="5327936"/>
            <a:ext cx="656705" cy="99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3C5C80-B796-54CC-E2D2-9379912D1883}"/>
              </a:ext>
            </a:extLst>
          </p:cNvPr>
          <p:cNvCxnSpPr/>
          <p:nvPr/>
        </p:nvCxnSpPr>
        <p:spPr>
          <a:xfrm>
            <a:off x="9483492" y="4550534"/>
            <a:ext cx="0" cy="777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39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5825</TotalTime>
  <Words>258</Words>
  <Application>Microsoft Office PowerPoint</Application>
  <PresentationFormat>와이드스크린</PresentationFormat>
  <Paragraphs>62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LG Smart UI SemiBold</vt:lpstr>
      <vt:lpstr>Bauhaus 93</vt:lpstr>
      <vt:lpstr>맑은 고딕</vt:lpstr>
      <vt:lpstr>LG Smart UI Light</vt:lpstr>
      <vt:lpstr>LG Smart UI Regular</vt:lpstr>
      <vt:lpstr>Arial</vt:lpstr>
      <vt:lpstr>Office 테마</vt:lpstr>
      <vt:lpstr>PowerPoint 프레젠테이션</vt:lpstr>
      <vt:lpstr>PowerPoint 프레젠테이션</vt:lpstr>
      <vt:lpstr>상단 베너</vt:lpstr>
      <vt:lpstr>메인</vt:lpstr>
      <vt:lpstr>회원가입</vt:lpstr>
      <vt:lpstr>T 플래너</vt:lpstr>
      <vt:lpstr>T 플래너</vt:lpstr>
      <vt:lpstr>T 다이어리</vt:lpstr>
      <vt:lpstr>항공권 예약</vt:lpstr>
      <vt:lpstr>ERD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가현 정</dc:creator>
  <cp:lastModifiedBy>가현 정</cp:lastModifiedBy>
  <cp:revision>3</cp:revision>
  <dcterms:created xsi:type="dcterms:W3CDTF">2024-02-23T08:14:19Z</dcterms:created>
  <dcterms:modified xsi:type="dcterms:W3CDTF">2024-02-28T08:36:43Z</dcterms:modified>
</cp:coreProperties>
</file>